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2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2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59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861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1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7834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850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996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7821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985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818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0134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629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281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76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8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9892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868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096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337DBD2-0F12-4C2A-9AB1-8BBFF59DD59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FC6F0-550D-4D37-AF27-04CE25A01B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92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E0DA-8601-0AEE-AA0F-817EF06B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685"/>
            <a:ext cx="10424159" cy="838200"/>
          </a:xfrm>
        </p:spPr>
        <p:txBody>
          <a:bodyPr/>
          <a:lstStyle/>
          <a:p>
            <a:pPr algn="ctr"/>
            <a:r>
              <a:rPr lang="en-US" sz="2800" dirty="0"/>
              <a:t>BOARD DISPLAY OF SPRINT WORK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FC546-913B-46AE-4E9C-A3D951CF9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9" y="1143617"/>
            <a:ext cx="12150761" cy="5659698"/>
          </a:xfrm>
        </p:spPr>
      </p:pic>
    </p:spTree>
    <p:extLst>
      <p:ext uri="{BB962C8B-B14F-4D97-AF65-F5344CB8AC3E}">
        <p14:creationId xmlns:p14="http://schemas.microsoft.com/office/powerpoint/2010/main" val="197364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2EC0F-ED2D-E3F2-52DD-A1547851B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0" y="0"/>
            <a:ext cx="10429539" cy="860612"/>
          </a:xfrm>
        </p:spPr>
        <p:txBody>
          <a:bodyPr/>
          <a:lstStyle/>
          <a:p>
            <a:pPr algn="ctr"/>
            <a:r>
              <a:rPr lang="en-US" sz="2800" dirty="0"/>
              <a:t>SPRINT WORK IN EXECUTION</a:t>
            </a:r>
            <a:br>
              <a:rPr lang="en-US" sz="2800" dirty="0"/>
            </a:br>
            <a:r>
              <a:rPr lang="en-US" sz="2800" dirty="0"/>
              <a:t>ONE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2136FC-7097-FA8C-763F-05005833D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0" y="1156447"/>
            <a:ext cx="12095180" cy="5701553"/>
          </a:xfrm>
        </p:spPr>
      </p:pic>
    </p:spTree>
    <p:extLst>
      <p:ext uri="{BB962C8B-B14F-4D97-AF65-F5344CB8AC3E}">
        <p14:creationId xmlns:p14="http://schemas.microsoft.com/office/powerpoint/2010/main" val="346218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325FE-E0E2-A352-3843-7A799BD9D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787"/>
            <a:ext cx="10424160" cy="1075765"/>
          </a:xfrm>
        </p:spPr>
        <p:txBody>
          <a:bodyPr/>
          <a:lstStyle/>
          <a:p>
            <a:pPr algn="ctr"/>
            <a:r>
              <a:rPr lang="en-US" sz="2800" dirty="0"/>
              <a:t>SPRINT WORK IN EXECUTION </a:t>
            </a:r>
            <a:br>
              <a:rPr lang="en-US" sz="2800" dirty="0"/>
            </a:br>
            <a:r>
              <a:rPr lang="en-US" sz="2800" dirty="0"/>
              <a:t>TWO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08C36B-4C25-C831-22D1-0289EEF0E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7962"/>
            <a:ext cx="12150761" cy="5626250"/>
          </a:xfrm>
        </p:spPr>
      </p:pic>
    </p:spTree>
    <p:extLst>
      <p:ext uri="{BB962C8B-B14F-4D97-AF65-F5344CB8AC3E}">
        <p14:creationId xmlns:p14="http://schemas.microsoft.com/office/powerpoint/2010/main" val="32699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5F64-4086-60CD-278D-4E6E9ADC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41" y="54685"/>
            <a:ext cx="10369719" cy="1037216"/>
          </a:xfrm>
        </p:spPr>
        <p:txBody>
          <a:bodyPr/>
          <a:lstStyle/>
          <a:p>
            <a:pPr algn="ctr"/>
            <a:r>
              <a:rPr lang="en-US" sz="2800" dirty="0"/>
              <a:t>SPRINT WORK IN EXECUTION</a:t>
            </a:r>
            <a:br>
              <a:rPr lang="en-US" sz="2800" dirty="0"/>
            </a:br>
            <a:r>
              <a:rPr lang="en-US" sz="2800" dirty="0"/>
              <a:t>THREE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3F1EC7-9C48-BD26-D7A3-578022209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5689"/>
            <a:ext cx="12191999" cy="5755342"/>
          </a:xfrm>
        </p:spPr>
      </p:pic>
    </p:spTree>
    <p:extLst>
      <p:ext uri="{BB962C8B-B14F-4D97-AF65-F5344CB8AC3E}">
        <p14:creationId xmlns:p14="http://schemas.microsoft.com/office/powerpoint/2010/main" val="2975305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03BC7-33F7-4C8E-7255-251571029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9" y="0"/>
            <a:ext cx="10369720" cy="1151068"/>
          </a:xfrm>
        </p:spPr>
        <p:txBody>
          <a:bodyPr/>
          <a:lstStyle/>
          <a:p>
            <a:pPr algn="ctr"/>
            <a:r>
              <a:rPr lang="en-US" sz="2800" dirty="0"/>
              <a:t>SPRINT WORK IN EXECUTION</a:t>
            </a:r>
            <a:br>
              <a:rPr lang="en-US" sz="2800" dirty="0"/>
            </a:br>
            <a:r>
              <a:rPr lang="en-US" sz="2800" dirty="0"/>
              <a:t>FOUR</a:t>
            </a:r>
            <a:endParaRPr lang="en-GB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2FB8BC-5FDB-18C1-1697-A9FD40446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8720"/>
            <a:ext cx="12191999" cy="5669280"/>
          </a:xfrm>
        </p:spPr>
      </p:pic>
    </p:spTree>
    <p:extLst>
      <p:ext uri="{BB962C8B-B14F-4D97-AF65-F5344CB8AC3E}">
        <p14:creationId xmlns:p14="http://schemas.microsoft.com/office/powerpoint/2010/main" val="17929299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29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BOARD DISPLAY OF SPRINT WORK</vt:lpstr>
      <vt:lpstr>SPRINT WORK IN EXECUTION ONE</vt:lpstr>
      <vt:lpstr>SPRINT WORK IN EXECUTION  TWO</vt:lpstr>
      <vt:lpstr>SPRINT WORK IN EXECUTION THREE</vt:lpstr>
      <vt:lpstr>SPRINT WORK IN EXECUTION FOUR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Asmath Shaik</dc:creator>
  <cp:lastModifiedBy>Asmath Shaik</cp:lastModifiedBy>
  <cp:revision>4</cp:revision>
  <dcterms:created xsi:type="dcterms:W3CDTF">2023-10-11T19:00:17Z</dcterms:created>
  <dcterms:modified xsi:type="dcterms:W3CDTF">2023-11-23T22:15:12Z</dcterms:modified>
</cp:coreProperties>
</file>

<file path=docProps/thumbnail.jpeg>
</file>